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5" autoAdjust="0"/>
  </p:normalViewPr>
  <p:slideViewPr>
    <p:cSldViewPr>
      <p:cViewPr>
        <p:scale>
          <a:sx n="76" d="100"/>
          <a:sy n="76" d="100"/>
        </p:scale>
        <p:origin x="-120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4B58-EA52-4E56-BE8A-E0AE10FC0B6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4CB9C-D6F4-46C2-B9A0-1EA35A12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49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6F30B-42B5-4AF4-B960-70EA9104EF5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6CB4E-ABD3-49DC-9A8B-2BA03DE2C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8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CB4E-ABD3-49DC-9A8B-2BA03DE2C7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3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CB4E-ABD3-49DC-9A8B-2BA03DE2C71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4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CB4E-ABD3-49DC-9A8B-2BA03DE2C7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8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3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8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1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9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5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0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A596-6007-40B5-B4B9-3E961B572DD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7918648" cy="297976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Возрастные  особенности</a:t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детей  2 – 3 лет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родительскому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обранию в группе раннего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algn="l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algn="l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Болотова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Н.П.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5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8"/>
    </mc:Choice>
    <mc:Fallback xmlns="">
      <p:transition spd="slow" advTm="6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2961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играх: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пользуется предметами заместителями;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охотно играет с детьми и взрослыми;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изображает в игре зверей и птиц.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eisTea\Desktop\IMG_20221012_094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534761" cy="45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eisTea\Desktop\IMG_20221012_095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2702804" cy="45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eisTea\Desktop\IMG_20221012_162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72" y="1628800"/>
            <a:ext cx="2564892" cy="45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1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0"/>
    </mc:Choice>
    <mc:Fallback xmlns="">
      <p:transition spd="slow" advTm="21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460851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подбору игрушек надо отнестись очень серьезно.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первую очередь необходимы игрушки, при помощи которых он может воспроизводить виденные им действия – кукла с различными предметами для игры с ней (посуда, мебель и т.д.), игрушечные животные и птицы.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в этом возрасте полезно разнообразно двигаться. Поэтому в их распоряжении должны быть такие игрушки, как мячи, обручи, велосипеды, машинки и др.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Разборные игрушки (кубики, пирамидки, шары и др.) знакомят детей с различными свойствами предметов (цвет, форма, размеры) и развивают движения пальцев и кистей рук.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любят подолгу заниматься строительным материалом (кубики, кирпичики, цилиндры и др.), разрезными картинками-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пазлами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Эти пособия развивают умение комбинировать, строить и способствуют спокойной, сосредоточенной деятельности.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в коем случае не следует давать в распоряжение ребенка сразу много игрушек. Обилие их мешает длительно заниматься той или другой игрушкой, и все они быстро надоедают ему. Часть игрушек всегда должна быть убрана, и время от времени их следует менять.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приучать ребенка бережно относиться к игрушкам. Не надо позволять ребенку играть ломаными игрушками. Сломанная игрушка должна быть, если это возможно, при ребенке починена, исправлена. После игры надо приучать убирать игрушки на место. Все это воспитывает у него аккуратность и бережное отношение к вещам.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869159"/>
            <a:ext cx="2880320" cy="1889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356" y="4837493"/>
            <a:ext cx="3312438" cy="1952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80" y="4958834"/>
            <a:ext cx="2627784" cy="1709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29"/>
    </mc:Choice>
    <mc:Fallback xmlns="">
      <p:transition spd="slow" advTm="54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 занимаемся в детском саду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Утренняя гимнастика               Рисование</a:t>
            </a:r>
            <a:endParaRPr lang="ru-RU" dirty="0"/>
          </a:p>
        </p:txBody>
      </p:sp>
      <p:pic>
        <p:nvPicPr>
          <p:cNvPr id="1026" name="Picture 2" descr="C:\Users\AeisTea\Desktop\IMG_20221013_081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eisTea\Desktop\IMG_20221013_090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0963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7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в саду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ru-RU" dirty="0" smtClean="0"/>
              <a:t>                          С\И: «Больница»</a:t>
            </a:r>
            <a:endParaRPr lang="ru-RU" dirty="0"/>
          </a:p>
        </p:txBody>
      </p:sp>
      <p:pic>
        <p:nvPicPr>
          <p:cNvPr id="2050" name="Picture 2" descr="C:\Users\AeisTea\Desktop\IMG_20221017_161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997549" cy="35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eisTea\Desktop\IMG_20221017_161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3265648" cy="353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6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Дорога для машин              Домик из кубиков</a:t>
            </a:r>
            <a:endParaRPr lang="ru-RU" dirty="0"/>
          </a:p>
        </p:txBody>
      </p:sp>
      <p:pic>
        <p:nvPicPr>
          <p:cNvPr id="3074" name="Picture 2" descr="C:\Users\AeisTea\Desktop\IMG_20221017_172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4600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eisTea\Desktop\IMG_20221012_094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63" y="2160240"/>
            <a:ext cx="288806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84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 после 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Дорожка здоровья</a:t>
            </a:r>
            <a:endParaRPr lang="ru-RU" dirty="0"/>
          </a:p>
        </p:txBody>
      </p:sp>
      <p:pic>
        <p:nvPicPr>
          <p:cNvPr id="4098" name="Picture 2" descr="C:\Users\AeisTea\Desktop\IMG_20221018_151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089779" cy="46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9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сказок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Рассматривание картинок</a:t>
            </a:r>
            <a:endParaRPr lang="ru-RU" dirty="0"/>
          </a:p>
        </p:txBody>
      </p:sp>
      <p:pic>
        <p:nvPicPr>
          <p:cNvPr id="5122" name="Picture 2" descr="C:\Users\AeisTea\Desktop\IMG_20221011_165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528392" cy="43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eisTea\Desktop\IMG_20221011_165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384376" cy="41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1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51"/>
            <a:ext cx="9144000" cy="6826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992888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Задумывались ли вы о том, что часто за повседневными заботами мы не замечаем, как меняются наши дети? Мы всегда рядом с ними, и немудрено, что иногда мы не успеваем за временем и воспринимаем их так, будто он все еще тот малыш, каким был полгода назад. Продолжаем общаться с ним, как с младенцем, делать за него то, с чем он уже вполне может справиться самостоятельно.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бывает и так, что мы опережаем события и нам кажется, что ребенок уже достаточно взрослый, чтобы подолгу заниматься, быть усидчивым, ответственным, исполнительным, хотя на самом деле он еще совсем не готов к этому.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Несомненно, все дети разные, и каждый ребенок растет по-своему. Но, тем не менее, существуют общие закономерности развития. Чему же должен научиться ребенок к трем годам?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0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5"/>
    </mc:Choice>
    <mc:Fallback xmlns="">
      <p:transition spd="slow" advTm="39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36"/>
            <a:ext cx="914104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06676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гигиенической культуры: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 небольшой помощью взрослого мыть руки, соблюдая последовательность;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радоваться чистой красивой одежде, аккуратной прическе. Испытывать чувство     брезгливости от загрязненной одежды, рук;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пользоваться носовым платком, класть его в карман;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выражать стремление есть самостоятельно, отказываться от предложения «кормить с ложечки»;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держать правильно ложечку, пользоваться салфеткой;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 удовольствием наблюдать как мама моет посуду, делать попытки намыть чашечку, тарелочку;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иметь свою «любимую» тарелку, чашку;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 взрослыми складывать игрушки на место, вешать одежду. Наблюдать и принимать участие в стирке и глажении белья;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снимать и надевать одежду, расстегивать большие пуговицы спереди.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7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23"/>
    </mc:Choice>
    <mc:Fallback xmlns="">
      <p:transition spd="slow" advTm="51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Основы гигиенической культуры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273054" cy="287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eisTea\Desktop\IMG_20221013_114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168352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eisTea\Desktop\IMG_20221013_081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4412"/>
            <a:ext cx="3384376" cy="25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eisTea\Desktop\IMG_20221013_1512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3384376" cy="26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1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20"/>
            <a:ext cx="9144000" cy="68267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22322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самому себе: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знать свое имя;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узнавать свой дом, детский сад, группу;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знать членов своей семьи;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отмечать свои вещи и игрушки от чужих;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называть свое имя в разных вариантах;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говорить о себе в первом лице: «Я»;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выражать свои потребности: «Я хочу спать», «Я хочу играть» ( а не «Оля хочет спать»)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852936"/>
            <a:ext cx="4038600" cy="247108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5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68"/>
    </mc:Choice>
    <mc:Fallback xmlns="">
      <p:transition spd="slow" advTm="27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08505" cy="68907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112568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Речевое  развитие: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знать название предметов ближайшего окружения;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знать название действий предметов;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некоторые особенности предметов: крупные части, размеры, цвет (4 цвета), некоторые другие особенности (теплый, чистый) и т.д.;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названия собственных действий (убрал игрушки, надел колготки, рисую, читаю и т.д.);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имена людей из близкого окружения (родственников, воспитателей, няни).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8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7"/>
    </mc:Choice>
    <mc:Fallback xmlns="">
      <p:transition spd="slow" advTm="17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8" y="-8372"/>
            <a:ext cx="9078916" cy="68663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48965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 (первые шаги в математику):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знает цвета (4 основные цвета: красный, зеленый, желтый, синий);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размеры предметов: большой – маленький, длинный – короткий;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форма предметов: как мячик, как кирпичик;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выделять и выбирать предмет с заданными свойствами («принести большой красный кубик»);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понимать отношения: много – мало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длиннее – короче;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больше – меньше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«Утки большие, а утята маленькие»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«Мишек мало, а зайчиков много».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63688" y="5445224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9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27"/>
    </mc:Choice>
    <mc:Fallback xmlns="">
      <p:transition spd="slow" advTm="25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9" y="0"/>
            <a:ext cx="9121321" cy="68451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8002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 и  книга: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внимательно слушает рассказывание и чтение взрослого, запоминает и узнает знакомое произведение при повторном слушании, узнает героев сказки, запоминает строки стихов, тексты произведений малых форм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прибаутки и т.д.);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передает словом, действием, жестом содержание произведений: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песенок;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умеет подхватывать строки и слова знакомых стихов, читает наизусть некоторые из них.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eisTea\Desktop\IMG_20221011_165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916371" cy="389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eisTea\Desktop\IMG_20221011_1650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92" y="2276872"/>
            <a:ext cx="3080536" cy="389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7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23"/>
    </mc:Choice>
    <mc:Fallback xmlns="">
      <p:transition spd="slow" advTm="37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9" y="4499"/>
            <a:ext cx="9111451" cy="68636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468052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любят и могут уже самостоятельно рассматривать картинки, книжки с картинками. И это полезное для них занятие: оно расширяет кругозор детей, развивает память, сосредотачивает внимание (узнают в изображении то, что когда-то видели, что когда-то было, рассуждают, оценивают поступки: «Нехорошая собачка, она изорвала у девочки куколку», «Это зайчик, он в лесу живет».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первых книжек самые маленькие узнают о правилах вежливости и основах  здоровья, о самых простых правилах жизни.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вызывают радостные эмоции, помогают координировать движения, учат преодолевать страх. («Водичка, водичка, умой Кате личико…», «Расти, коса, до пояса…» и др.).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сопровождаются движениями рук, тем самым, стимулируют активность ребенка.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2 – 3 лет более понятны и близки сказки о животных и содействии людей и животных. Часто дети идентифицируют себя с животными, копируют их манеру поведения. Поэтому необходимо детям рассказывать и совместно проигрывать сказки («Колобок», «Теремок», «Лиса и волк», «Волк и семеро козлят» и др.).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важно и читать детям книги. Семейное чтение – это залог благополучия, способ общения между родителями и детьми, метод воспитания. Дети, которым часто читают, чувствуют близость, защищенность, безопасность. Таким детям гораздо комфортнее жить, нежели тем, кто лишен радости чтения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797152"/>
            <a:ext cx="2483768" cy="1610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539594"/>
            <a:ext cx="3527376" cy="2125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1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75"/>
    </mc:Choice>
    <mc:Fallback xmlns="">
      <p:transition spd="slow" advTm="47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0.8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1.4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239</Words>
  <Application>Microsoft Office PowerPoint</Application>
  <PresentationFormat>Экран (4:3)</PresentationFormat>
  <Paragraphs>28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Возрастные  особенности детей  2 – 3 лет</vt:lpstr>
      <vt:lpstr>Задумывались ли вы о том, что часто за повседневными заботами мы не замечаем, как меняются наши дети? Мы всегда рядом с ними, и немудрено, что иногда мы не успеваем за временем и воспринимаем их так, будто он все еще тот малыш, каким был полгода назад. Продолжаем общаться с ним, как с младенцем, делать за него то, с чем он уже вполне может справиться самостоятельно. Но бывает и так, что мы опережаем события и нам кажется, что ребенок уже достаточно взрослый, чтобы подолгу заниматься, быть усидчивым, ответственным, исполнительным, хотя на самом деле он еще совсем не готов к этому. Несомненно, все дети разные, и каждый ребенок растет по-своему. Но, тем не менее, существуют общие закономерности развития. Чему же должен научиться ребенок к трем годам?</vt:lpstr>
      <vt:lpstr>                Основы гигиенической культуры: - с небольшой помощью взрослого мыть руки, соблюдая последовательность; - радоваться чистой красивой одежде, аккуратной прическе. Испытывать чувство     брезгливости от загрязненной одежды, рук; - пользоваться носовым платком, класть его в карман; - выражать стремление есть самостоятельно, отказываться от предложения «кормить с ложечки»; - держать правильно ложечку, пользоваться салфеткой; - с удовольствием наблюдать как мама моет посуду, делать попытки намыть чашечку, тарелочку; - иметь свою «любимую» тарелку, чашку; - со взрослыми складывать игрушки на место, вешать одежду. Наблюдать и принимать участие в стирке и глажении белья; - снимать и надевать одежду, расстегивать большие пуговицы спереди. </vt:lpstr>
      <vt:lpstr>Основы гигиенической культуры </vt:lpstr>
      <vt:lpstr>                                               Отношение к самому себе: - знать свое имя;  - узнавать свой дом, детский сад, группу; - знать членов своей семьи; - отмечать свои вещи и игрушки от чужих; - называть свое имя в разных вариантах; - говорить о себе в первом лице: «Я»; - выражать свои потребности: «Я хочу спать», «Я хочу играть» ( а не «Оля хочет спать»)</vt:lpstr>
      <vt:lpstr>  Речевое  развитие: - знать название предметов ближайшего окружения; - знать название действий предметов; - некоторые особенности предметов: крупные части, размеры, цвет (4 цвета), некоторые другие особенности (теплый, чистый) и т.д.; - названия собственных действий (убрал игрушки, надел колготки, рисую, читаю и т.д.); - имена людей из близкого окружения (родственников, воспитателей, няни).</vt:lpstr>
      <vt:lpstr>              Математика  (первые шаги в математику): - знает цвета (4 основные цвета: красный, зеленый, желтый, синий); - размеры предметов: большой – маленький, длинный – короткий; - форма предметов: как мячик, как кирпичик; - выделять и выбирать предмет с заданными свойствами («принести большой красный кубик»); - понимать отношения: много – мало                                          длиннее – короче;                                          больше – меньше                                          «Утки большие, а утята маленькие»                                          «Мишек мало, а зайчиков много».</vt:lpstr>
      <vt:lpstr>                                  Ребенок  и  книга: - внимательно слушает рассказывание и чтение взрослого, запоминает и узнает знакомое произведение при повторном слушании, узнает героев сказки, запоминает строки стихов, тексты произведений малых форм (потешки, прибаутки и т.д.); - передает словом, действием, жестом содержание произведений: потешек, песенок; - умеет подхватывать строки и слова знакомых стихов, читает наизусть некоторые из них.</vt:lpstr>
      <vt:lpstr>Дети любят и могут уже самостоятельно рассматривать картинки, книжки с картинками. И это полезное для них занятие: оно расширяет кругозор детей, развивает память, сосредотачивает внимание (узнают в изображении то, что когда-то видели, что когда-то было, рассуждают, оценивают поступки: «Нехорошая собачка, она изорвала у девочки куколку», «Это зайчик, он в лесу живет». Из первых книжек самые маленькие узнают о правилах вежливости и основах  здоровья, о самых простых правилах жизни. Потешки вызывают радостные эмоции, помогают координировать движения, учат преодолевать страх. («Водичка, водичка, умой Кате личико…», «Расти, коса, до пояса…» и др.). Потешки сопровождаются движениями рук, тем самым, стимулируют активность ребенка. Детям 2 – 3 лет более понятны и близки сказки о животных и содействии людей и животных. Часто дети идентифицируют себя с животными, копируют их манеру поведения. Поэтому необходимо детям рассказывать и совместно проигрывать сказки («Колобок», «Теремок», «Лиса и волк», «Волк и семеро козлят» и др.). Очень важно и читать детям книги. Семейное чтение – это залог благополучия, способ общения между родителями и детьми, метод воспитания. Дети, которым часто читают, чувствуют близость, защищенность, безопасность. Таким детям гораздо комфортнее жить, нежели тем, кто лишен радости чтения.</vt:lpstr>
      <vt:lpstr>                                                В  играх: - пользуется предметами заместителями; - охотно играет с детьми и взрослыми; - изображает в игре зверей и птиц.</vt:lpstr>
      <vt:lpstr>К подбору игрушек надо отнестись очень серьезно. В первую очередь необходимы игрушки, при помощи которых он может воспроизводить виденные им действия – кукла с различными предметами для игры с ней (посуда, мебель и т.д.), игрушечные животные и птицы. Детям в этом возрасте полезно разнообразно двигаться. Поэтому в их распоряжении должны быть такие игрушки, как мячи, обручи, велосипеды, машинки и др. Разборные игрушки (кубики, пирамидки, шары и др.) знакомят детей с различными свойствами предметов (цвет, форма, размеры) и развивают движения пальцев и кистей рук. Дети любят подолгу заниматься строительным материалом (кубики, кирпичики, цилиндры и др.), разрезными картинками-пазлами. Эти пособия развивают умение комбинировать, строить и способствуют спокойной, сосредоточенной деятельности. Ни в коем случае не следует давать в распоряжение ребенка сразу много игрушек. Обилие их мешает длительно заниматься той или другой игрушкой, и все они быстро надоедают ему. Часть игрушек всегда должна быть убрана, и время от времени их следует менять. Надо приучать ребенка бережно относиться к игрушкам. Не надо позволять ребенку играть ломаными игрушками. Сломанная игрушка должна быть, если это возможно, при ребенке починена, исправлена. После игры надо приучать убирать игрушки на место. Все это воспитывает у него аккуратность и бережное отношение к вещам.</vt:lpstr>
      <vt:lpstr>Чем занимаемся в детском саду</vt:lpstr>
      <vt:lpstr>Игры в саду</vt:lpstr>
      <vt:lpstr>Конструирование</vt:lpstr>
      <vt:lpstr>Закаливание после сна</vt:lpstr>
      <vt:lpstr>Чтение сказок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детей  2 – 3 лет</dc:title>
  <dc:creator>USER</dc:creator>
  <cp:lastModifiedBy>AeisTea</cp:lastModifiedBy>
  <cp:revision>41</cp:revision>
  <cp:lastPrinted>2016-09-06T17:11:28Z</cp:lastPrinted>
  <dcterms:created xsi:type="dcterms:W3CDTF">2016-09-06T11:56:00Z</dcterms:created>
  <dcterms:modified xsi:type="dcterms:W3CDTF">2022-11-16T05:03:29Z</dcterms:modified>
</cp:coreProperties>
</file>